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75" r:id="rId3"/>
    <p:sldId id="279" r:id="rId4"/>
    <p:sldId id="280" r:id="rId5"/>
    <p:sldId id="281" r:id="rId6"/>
    <p:sldId id="284" r:id="rId7"/>
    <p:sldId id="283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77" r:id="rId17"/>
    <p:sldId id="292" r:id="rId18"/>
    <p:sldId id="293" r:id="rId19"/>
    <p:sldId id="294" r:id="rId20"/>
    <p:sldId id="295" r:id="rId21"/>
    <p:sldId id="296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</p:embeddedFont>
    <p:embeddedFont>
      <p:font typeface="Catamaran" panose="020B0604020202020204" charset="0"/>
      <p:regular r:id="rId27"/>
      <p:bold r:id="rId28"/>
    </p:embeddedFont>
    <p:embeddedFont>
      <p:font typeface="Catamaran Thin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0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99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740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6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23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53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542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59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4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47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12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c6d70173_1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9c6d70173_1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30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20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3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69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11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5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7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5.jpg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t="13201" b="13201"/>
          <a:stretch/>
        </p:blipFill>
        <p:spPr>
          <a:xfrm>
            <a:off x="5563932" y="117481"/>
            <a:ext cx="3392268" cy="3744916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08236" y="2850025"/>
            <a:ext cx="5289685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Results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01" y="986159"/>
            <a:ext cx="1734742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22764" y="986159"/>
            <a:ext cx="1730829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6043" y="986159"/>
            <a:ext cx="1708758" cy="3155212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2DC5CB2-EDB7-4344-EE29-9B86D2022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02277" y="995250"/>
            <a:ext cx="1751722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149473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372383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613302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4659" y="1007460"/>
            <a:ext cx="1711518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7811" y="1003503"/>
            <a:ext cx="1685899" cy="3137868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07761" y="986159"/>
            <a:ext cx="1706880" cy="31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2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02" y="986159"/>
            <a:ext cx="1711518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57971" y="986159"/>
            <a:ext cx="1685899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68241" y="986159"/>
            <a:ext cx="1686560" cy="3155212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2DC5CB2-EDB7-4344-EE29-9B86D2022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02278" y="995250"/>
            <a:ext cx="1751720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2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03" y="986159"/>
            <a:ext cx="1724772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71226" y="986159"/>
            <a:ext cx="1672644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78401" y="986159"/>
            <a:ext cx="1656080" cy="3155212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2DC5CB2-EDB7-4344-EE29-9B86D2022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02278" y="995250"/>
            <a:ext cx="1751720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02" y="986159"/>
            <a:ext cx="1721678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68131" y="986159"/>
            <a:ext cx="1668589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6044" y="986159"/>
            <a:ext cx="1708756" cy="3155212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2DC5CB2-EDB7-4344-EE29-9B86D20225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02277" y="995250"/>
            <a:ext cx="1751721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9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136265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359175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600094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763" y="986159"/>
            <a:ext cx="1724772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64613" y="986159"/>
            <a:ext cx="1707018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75681" y="986159"/>
            <a:ext cx="1706880" cy="31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5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4749104" y="1426043"/>
            <a:ext cx="4226592" cy="2476310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16830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7" y="1564710"/>
            <a:ext cx="3277797" cy="2088193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3447101-7807-7201-8316-67ACB123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920" y="1564710"/>
            <a:ext cx="3284293" cy="21105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4749104" y="1426043"/>
            <a:ext cx="4226592" cy="2476310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16830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787" y="1628882"/>
            <a:ext cx="3277797" cy="195984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3447101-7807-7201-8316-67ACB123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0920" y="1639279"/>
            <a:ext cx="3284293" cy="19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9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4749104" y="1426043"/>
            <a:ext cx="4226592" cy="2476310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16830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787" y="1643677"/>
            <a:ext cx="3277797" cy="193025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3447101-7807-7201-8316-67ACB123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1665" y="1639279"/>
            <a:ext cx="3282803" cy="19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4749104" y="1426043"/>
            <a:ext cx="4226592" cy="2476310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16830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394" y="1643677"/>
            <a:ext cx="3258583" cy="193025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3447101-7807-7201-8316-67ACB123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21665" y="1652262"/>
            <a:ext cx="3282803" cy="19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40C9DC02-1620-9AA2-142F-2A14B880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999208"/>
            <a:ext cx="1712698" cy="314612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5E48AFE6-08BE-D64A-106D-AA15FBEB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53" y="995251"/>
            <a:ext cx="1707016" cy="314612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A40753AF-83B8-8B2B-75C6-BE11F7983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200" y="995250"/>
            <a:ext cx="1729328" cy="3146120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AB293927-239B-C445-FD78-3AA97C3E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277" y="1003503"/>
            <a:ext cx="1739644" cy="31378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4749104" y="1426043"/>
            <a:ext cx="4226592" cy="2476310"/>
            <a:chOff x="1177450" y="241631"/>
            <a:chExt cx="6173152" cy="3616776"/>
          </a:xfrm>
        </p:grpSpPr>
        <p:sp>
          <p:nvSpPr>
            <p:cNvPr id="494" name="Google Shape;49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16830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774" y="1643677"/>
            <a:ext cx="3235822" cy="193025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A3447101-7807-7201-8316-67ACB123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38883" y="1652262"/>
            <a:ext cx="3248366" cy="19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2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7C5C5F05-09B3-0829-06A2-840C8F6040FD}"/>
              </a:ext>
            </a:extLst>
          </p:cNvPr>
          <p:cNvGrpSpPr/>
          <p:nvPr/>
        </p:nvGrpSpPr>
        <p:grpSpPr>
          <a:xfrm>
            <a:off x="2373024" y="1426043"/>
            <a:ext cx="4226592" cy="2476310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6D3474A9-AA9E-BF96-3187-5430AFAA724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C1D6BE09-0FBE-3FFA-2048-EC4E728191A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44635417-0F18-875D-0A95-0FAC4F0B358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42334CAA-8FB7-FBB0-D6BA-D2CD9221509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C7CEF84-C8B1-9AC8-36A6-57C2D11EC4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4960" y="1554480"/>
            <a:ext cx="3271519" cy="21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ctrTitle" idx="4294967295"/>
          </p:nvPr>
        </p:nvSpPr>
        <p:spPr>
          <a:xfrm>
            <a:off x="3381175" y="1054175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THANKS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506" name="Google Shape;50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07" name="Google Shape;507;p34"/>
          <p:cNvPicPr preferRelativeResize="0"/>
          <p:nvPr/>
        </p:nvPicPr>
        <p:blipFill>
          <a:blip r:embed="rId3"/>
          <a:srcRect t="13045" b="13045"/>
          <a:stretch/>
        </p:blipFill>
        <p:spPr>
          <a:xfrm>
            <a:off x="1188150" y="40162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5730D9B3-047A-FC62-F1D9-36AE21F8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999208"/>
            <a:ext cx="1720862" cy="3146120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E382858A-6A75-DF09-592A-81A241DA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53" y="987438"/>
            <a:ext cx="1716740" cy="3153933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598C6B94-F808-FE4F-C6E6-96B45DEC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557" y="995250"/>
            <a:ext cx="1714499" cy="3146120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F436D74B-E827-DB7F-8696-9CEBB6869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642" y="1003502"/>
            <a:ext cx="1762443" cy="31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8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19E72CB3-91FF-611B-4BE5-DD30DA97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6" y="999208"/>
            <a:ext cx="1748948" cy="3146120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D070BBB1-D094-D260-1F50-D2383A8E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897" y="1003503"/>
            <a:ext cx="1807327" cy="3137868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4D0E24D3-F204-59C0-522B-A044FA282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837" y="995251"/>
            <a:ext cx="1820054" cy="3146120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4A69B152-3935-173F-1CA8-FF2781BE5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459" y="995250"/>
            <a:ext cx="1774745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10204543-7ACF-61CE-8E54-D6454C5D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94" y="999209"/>
            <a:ext cx="1754849" cy="3146120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44DE031A-2DD4-06DC-909F-B4415AD4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84" y="1014949"/>
            <a:ext cx="1777336" cy="3126422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51B99EDB-8AC3-1278-3D8A-576C4F00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269" y="1007341"/>
            <a:ext cx="1720623" cy="3134030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C0445356-92FE-46C8-1111-1758ADEB4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277" y="991901"/>
            <a:ext cx="1771829" cy="31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B030FBE8-E7D2-1B02-7493-4B6D7EBE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69" y="1007461"/>
            <a:ext cx="1729408" cy="3137868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54F37BD4-6508-906F-B082-FD131177B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6" y="1003503"/>
            <a:ext cx="1746723" cy="3137868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58545636-FAC9-AE04-84FE-37068E0F2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270" y="995250"/>
            <a:ext cx="1728787" cy="3146120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C9F5E817-EB1C-0381-CA9B-25020EE90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278" y="995201"/>
            <a:ext cx="1756354" cy="31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6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569882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4798977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AA05C44B-2539-030C-BE88-60C37422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46" y="989871"/>
            <a:ext cx="1730235" cy="3146913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1B4E9E9F-495E-8622-09C6-B750AC1E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13" y="996686"/>
            <a:ext cx="1733968" cy="31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صورة 13">
            <a:extLst>
              <a:ext uri="{FF2B5EF4-FFF2-40B4-BE49-F238E27FC236}">
                <a16:creationId xmlns:a16="http://schemas.microsoft.com/office/drawing/2014/main" id="{2B2DAD19-8ACF-B5C3-400F-970D90DD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2" y="990268"/>
            <a:ext cx="1740511" cy="3146120"/>
          </a:xfrm>
          <a:prstGeom prst="rect">
            <a:avLst/>
          </a:prstGeom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F77F6437-11A0-670D-DD16-56476D64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75" y="990268"/>
            <a:ext cx="1747844" cy="3146120"/>
          </a:xfrm>
          <a:prstGeom prst="rect">
            <a:avLst/>
          </a:prstGeom>
        </p:spPr>
      </p:pic>
      <p:pic>
        <p:nvPicPr>
          <p:cNvPr id="19" name="صورة 18">
            <a:extLst>
              <a:ext uri="{FF2B5EF4-FFF2-40B4-BE49-F238E27FC236}">
                <a16:creationId xmlns:a16="http://schemas.microsoft.com/office/drawing/2014/main" id="{2F62DD7C-87F2-6D6F-4A68-2C63260FC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29" y="990268"/>
            <a:ext cx="1721832" cy="3146120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0099A64E-E1B0-6154-4D9E-D13B37E58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345" y="1003502"/>
            <a:ext cx="1751401" cy="31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234896" y="654231"/>
            <a:ext cx="1852740" cy="3842951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70;p31">
            <a:extLst>
              <a:ext uri="{FF2B5EF4-FFF2-40B4-BE49-F238E27FC236}">
                <a16:creationId xmlns:a16="http://schemas.microsoft.com/office/drawing/2014/main" id="{E6B95734-9ACB-C808-8640-CC902493116B}"/>
              </a:ext>
            </a:extLst>
          </p:cNvPr>
          <p:cNvGrpSpPr/>
          <p:nvPr/>
        </p:nvGrpSpPr>
        <p:grpSpPr>
          <a:xfrm>
            <a:off x="2463991" y="650274"/>
            <a:ext cx="1852740" cy="3842951"/>
            <a:chOff x="2547150" y="238125"/>
            <a:chExt cx="2525675" cy="5238750"/>
          </a:xfrm>
        </p:grpSpPr>
        <p:sp>
          <p:nvSpPr>
            <p:cNvPr id="26" name="Google Shape;471;p31">
              <a:extLst>
                <a:ext uri="{FF2B5EF4-FFF2-40B4-BE49-F238E27FC236}">
                  <a16:creationId xmlns:a16="http://schemas.microsoft.com/office/drawing/2014/main" id="{618DE2C9-28F9-1639-1349-8B5BEBF0B73A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2;p31">
              <a:extLst>
                <a:ext uri="{FF2B5EF4-FFF2-40B4-BE49-F238E27FC236}">
                  <a16:creationId xmlns:a16="http://schemas.microsoft.com/office/drawing/2014/main" id="{65A4BE8F-CBCB-282E-32C9-E8FFEA7D167E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3;p31">
              <a:extLst>
                <a:ext uri="{FF2B5EF4-FFF2-40B4-BE49-F238E27FC236}">
                  <a16:creationId xmlns:a16="http://schemas.microsoft.com/office/drawing/2014/main" id="{3DD2BFF8-3B51-EAE5-4325-FB3BF7F6FEB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;p31">
              <a:extLst>
                <a:ext uri="{FF2B5EF4-FFF2-40B4-BE49-F238E27FC236}">
                  <a16:creationId xmlns:a16="http://schemas.microsoft.com/office/drawing/2014/main" id="{F7F7131E-26B6-064C-8042-ECF9BE4E2E4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70;p31">
            <a:extLst>
              <a:ext uri="{FF2B5EF4-FFF2-40B4-BE49-F238E27FC236}">
                <a16:creationId xmlns:a16="http://schemas.microsoft.com/office/drawing/2014/main" id="{68282B06-7803-E43B-4040-92FC37ABA859}"/>
              </a:ext>
            </a:extLst>
          </p:cNvPr>
          <p:cNvGrpSpPr/>
          <p:nvPr/>
        </p:nvGrpSpPr>
        <p:grpSpPr>
          <a:xfrm>
            <a:off x="4873182" y="650273"/>
            <a:ext cx="1852740" cy="3842951"/>
            <a:chOff x="2547150" y="238125"/>
            <a:chExt cx="2525675" cy="5238750"/>
          </a:xfrm>
        </p:grpSpPr>
        <p:sp>
          <p:nvSpPr>
            <p:cNvPr id="31" name="Google Shape;471;p31">
              <a:extLst>
                <a:ext uri="{FF2B5EF4-FFF2-40B4-BE49-F238E27FC236}">
                  <a16:creationId xmlns:a16="http://schemas.microsoft.com/office/drawing/2014/main" id="{E9E9EC36-0878-2EE2-4EBB-E94B239C108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2;p31">
              <a:extLst>
                <a:ext uri="{FF2B5EF4-FFF2-40B4-BE49-F238E27FC236}">
                  <a16:creationId xmlns:a16="http://schemas.microsoft.com/office/drawing/2014/main" id="{BEBE2625-2E89-9797-7114-484C7242968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3;p31">
              <a:extLst>
                <a:ext uri="{FF2B5EF4-FFF2-40B4-BE49-F238E27FC236}">
                  <a16:creationId xmlns:a16="http://schemas.microsoft.com/office/drawing/2014/main" id="{DEC33FB8-3E82-8967-2B45-6E8950A374D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;p31">
              <a:extLst>
                <a:ext uri="{FF2B5EF4-FFF2-40B4-BE49-F238E27FC236}">
                  <a16:creationId xmlns:a16="http://schemas.microsoft.com/office/drawing/2014/main" id="{A9E95278-9A6A-93D8-9CC1-A1EDB638FE9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470;p31">
            <a:extLst>
              <a:ext uri="{FF2B5EF4-FFF2-40B4-BE49-F238E27FC236}">
                <a16:creationId xmlns:a16="http://schemas.microsoft.com/office/drawing/2014/main" id="{70D6EAFD-1E84-D49C-FEEA-495536AD16BB}"/>
              </a:ext>
            </a:extLst>
          </p:cNvPr>
          <p:cNvGrpSpPr/>
          <p:nvPr/>
        </p:nvGrpSpPr>
        <p:grpSpPr>
          <a:xfrm>
            <a:off x="7056364" y="650273"/>
            <a:ext cx="1852740" cy="3842951"/>
            <a:chOff x="2547150" y="238125"/>
            <a:chExt cx="2525675" cy="5238750"/>
          </a:xfrm>
        </p:grpSpPr>
        <p:sp>
          <p:nvSpPr>
            <p:cNvPr id="36" name="Google Shape;471;p31">
              <a:extLst>
                <a:ext uri="{FF2B5EF4-FFF2-40B4-BE49-F238E27FC236}">
                  <a16:creationId xmlns:a16="http://schemas.microsoft.com/office/drawing/2014/main" id="{280CED0B-B7F9-5965-D5AE-635C2191AA0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2;p31">
              <a:extLst>
                <a:ext uri="{FF2B5EF4-FFF2-40B4-BE49-F238E27FC236}">
                  <a16:creationId xmlns:a16="http://schemas.microsoft.com/office/drawing/2014/main" id="{1DECA7DF-D154-830B-A36F-B38F6FE0513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;p31">
              <a:extLst>
                <a:ext uri="{FF2B5EF4-FFF2-40B4-BE49-F238E27FC236}">
                  <a16:creationId xmlns:a16="http://schemas.microsoft.com/office/drawing/2014/main" id="{A2A542B6-06B9-3AE4-2C65-5438C2A081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4;p31">
              <a:extLst>
                <a:ext uri="{FF2B5EF4-FFF2-40B4-BE49-F238E27FC236}">
                  <a16:creationId xmlns:a16="http://schemas.microsoft.com/office/drawing/2014/main" id="{41235AF1-8606-F909-9BF1-78CBDDAEE3E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A097E982-FAF6-C6B5-8159-2C3BFD9B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1" y="986159"/>
            <a:ext cx="1741154" cy="315916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C3438FAC-2C2E-9A56-B162-DB00FD8C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496" y="986159"/>
            <a:ext cx="1779881" cy="3155212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0D4A10B9-30FD-4661-7F49-C3C9B436B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555" y="989995"/>
            <a:ext cx="1780496" cy="3151376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2DC5CB2-EDB7-4344-EE29-9B86D2022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277" y="995250"/>
            <a:ext cx="1751722" cy="3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8974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24</Words>
  <Application>Microsoft Office PowerPoint</Application>
  <PresentationFormat>عرض على الشاشة (16:9)</PresentationFormat>
  <Paragraphs>23</Paragraphs>
  <Slides>22</Slides>
  <Notes>22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27" baseType="lpstr">
      <vt:lpstr>Arial</vt:lpstr>
      <vt:lpstr>Calibri</vt:lpstr>
      <vt:lpstr>Catamaran Thin</vt:lpstr>
      <vt:lpstr>Catamaran</vt:lpstr>
      <vt:lpstr>Dauphin template</vt:lpstr>
      <vt:lpstr>Application Results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Mohammed Sharif</cp:lastModifiedBy>
  <cp:revision>2</cp:revision>
  <dcterms:modified xsi:type="dcterms:W3CDTF">2022-08-01T03:43:35Z</dcterms:modified>
</cp:coreProperties>
</file>